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6500" cy="10693400"/>
  <p:notesSz cx="6797675" cy="9926638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rinakharinwirot" panose="020B0604020202020204" charset="-34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10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tthiphong Kannikaklang" userId="2f64da36-f265-4fa2-8982-9c5c5f29555c" providerId="ADAL" clId="{CED9D683-E3D8-4A17-AD11-7B4E60243A3C}"/>
    <pc:docChg chg="undo redo custSel addSld modSld">
      <pc:chgData name="Sutthiphong Kannikaklang" userId="2f64da36-f265-4fa2-8982-9c5c5f29555c" providerId="ADAL" clId="{CED9D683-E3D8-4A17-AD11-7B4E60243A3C}" dt="2022-11-09T04:03:24.594" v="57" actId="207"/>
      <pc:docMkLst>
        <pc:docMk/>
      </pc:docMkLst>
      <pc:sldChg chg="modSp add mod setBg">
        <pc:chgData name="Sutthiphong Kannikaklang" userId="2f64da36-f265-4fa2-8982-9c5c5f29555c" providerId="ADAL" clId="{CED9D683-E3D8-4A17-AD11-7B4E60243A3C}" dt="2022-11-09T03:57:26.310" v="17" actId="207"/>
        <pc:sldMkLst>
          <pc:docMk/>
          <pc:sldMk cId="255099189" sldId="257"/>
        </pc:sldMkLst>
        <pc:spChg chg="mod">
          <ac:chgData name="Sutthiphong Kannikaklang" userId="2f64da36-f265-4fa2-8982-9c5c5f29555c" providerId="ADAL" clId="{CED9D683-E3D8-4A17-AD11-7B4E60243A3C}" dt="2022-11-09T03:57:21.633" v="16" actId="207"/>
          <ac:spMkLst>
            <pc:docMk/>
            <pc:sldMk cId="255099189" sldId="257"/>
            <ac:spMk id="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7:26.310" v="17" actId="207"/>
          <ac:spMkLst>
            <pc:docMk/>
            <pc:sldMk cId="255099189" sldId="257"/>
            <ac:spMk id="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5:31.731" v="5" actId="207"/>
          <ac:spMkLst>
            <pc:docMk/>
            <pc:sldMk cId="255099189" sldId="257"/>
            <ac:spMk id="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7:14.706" v="14" actId="207"/>
          <ac:spMkLst>
            <pc:docMk/>
            <pc:sldMk cId="255099189" sldId="257"/>
            <ac:spMk id="18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6:51.007" v="12" actId="207"/>
          <ac:spMkLst>
            <pc:docMk/>
            <pc:sldMk cId="255099189" sldId="257"/>
            <ac:spMk id="1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5:59.244" v="8" actId="208"/>
          <ac:spMkLst>
            <pc:docMk/>
            <pc:sldMk cId="255099189" sldId="257"/>
            <ac:spMk id="2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6:46.392" v="10" actId="208"/>
          <ac:spMkLst>
            <pc:docMk/>
            <pc:sldMk cId="255099189" sldId="257"/>
            <ac:spMk id="21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6:46.392" v="10" actId="208"/>
          <ac:spMkLst>
            <pc:docMk/>
            <pc:sldMk cId="255099189" sldId="257"/>
            <ac:spMk id="22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6:46.392" v="10" actId="208"/>
          <ac:spMkLst>
            <pc:docMk/>
            <pc:sldMk cId="255099189" sldId="257"/>
            <ac:spMk id="2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6:46.392" v="10" actId="208"/>
          <ac:spMkLst>
            <pc:docMk/>
            <pc:sldMk cId="255099189" sldId="257"/>
            <ac:spMk id="2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5:47.696" v="6" actId="207"/>
          <ac:spMkLst>
            <pc:docMk/>
            <pc:sldMk cId="255099189" sldId="257"/>
            <ac:spMk id="38" creationId="{00000000-0000-0000-0000-000000000000}"/>
          </ac:spMkLst>
        </pc:spChg>
        <pc:grpChg chg="mod">
          <ac:chgData name="Sutthiphong Kannikaklang" userId="2f64da36-f265-4fa2-8982-9c5c5f29555c" providerId="ADAL" clId="{CED9D683-E3D8-4A17-AD11-7B4E60243A3C}" dt="2022-11-09T03:57:21.633" v="16" actId="207"/>
          <ac:grpSpMkLst>
            <pc:docMk/>
            <pc:sldMk cId="255099189" sldId="257"/>
            <ac:grpSpMk id="2" creationId="{00000000-0000-0000-0000-000000000000}"/>
          </ac:grpSpMkLst>
        </pc:grpChg>
        <pc:grpChg chg="mod">
          <ac:chgData name="Sutthiphong Kannikaklang" userId="2f64da36-f265-4fa2-8982-9c5c5f29555c" providerId="ADAL" clId="{CED9D683-E3D8-4A17-AD11-7B4E60243A3C}" dt="2022-11-09T03:56:51.007" v="12" actId="207"/>
          <ac:grpSpMkLst>
            <pc:docMk/>
            <pc:sldMk cId="255099189" sldId="257"/>
            <ac:grpSpMk id="17" creationId="{00000000-0000-0000-0000-000000000000}"/>
          </ac:grpSpMkLst>
        </pc:grpChg>
        <pc:picChg chg="mod">
          <ac:chgData name="Sutthiphong Kannikaklang" userId="2f64da36-f265-4fa2-8982-9c5c5f29555c" providerId="ADAL" clId="{CED9D683-E3D8-4A17-AD11-7B4E60243A3C}" dt="2022-11-09T03:56:10.354" v="9" actId="207"/>
          <ac:picMkLst>
            <pc:docMk/>
            <pc:sldMk cId="255099189" sldId="257"/>
            <ac:picMk id="26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6:10.354" v="9" actId="207"/>
          <ac:picMkLst>
            <pc:docMk/>
            <pc:sldMk cId="255099189" sldId="257"/>
            <ac:picMk id="27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6:10.354" v="9" actId="207"/>
          <ac:picMkLst>
            <pc:docMk/>
            <pc:sldMk cId="255099189" sldId="257"/>
            <ac:picMk id="28" creationId="{00000000-0000-0000-0000-000000000000}"/>
          </ac:picMkLst>
        </pc:picChg>
      </pc:sldChg>
      <pc:sldChg chg="modSp add mod setBg">
        <pc:chgData name="Sutthiphong Kannikaklang" userId="2f64da36-f265-4fa2-8982-9c5c5f29555c" providerId="ADAL" clId="{CED9D683-E3D8-4A17-AD11-7B4E60243A3C}" dt="2022-11-09T03:58:45.960" v="25" actId="207"/>
        <pc:sldMkLst>
          <pc:docMk/>
          <pc:sldMk cId="3967048914" sldId="258"/>
        </pc:sldMkLst>
        <pc:spChg chg="mod">
          <ac:chgData name="Sutthiphong Kannikaklang" userId="2f64da36-f265-4fa2-8982-9c5c5f29555c" providerId="ADAL" clId="{CED9D683-E3D8-4A17-AD11-7B4E60243A3C}" dt="2022-11-09T03:57:41.951" v="18" actId="207"/>
          <ac:spMkLst>
            <pc:docMk/>
            <pc:sldMk cId="3967048914" sldId="258"/>
            <ac:spMk id="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7:44.883" v="19" actId="207"/>
          <ac:spMkLst>
            <pc:docMk/>
            <pc:sldMk cId="3967048914" sldId="258"/>
            <ac:spMk id="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45.960" v="25" actId="207"/>
          <ac:spMkLst>
            <pc:docMk/>
            <pc:sldMk cId="3967048914" sldId="258"/>
            <ac:spMk id="18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45.960" v="25" actId="207"/>
          <ac:spMkLst>
            <pc:docMk/>
            <pc:sldMk cId="3967048914" sldId="258"/>
            <ac:spMk id="1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05.204" v="21" actId="208"/>
          <ac:spMkLst>
            <pc:docMk/>
            <pc:sldMk cId="3967048914" sldId="258"/>
            <ac:spMk id="2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11.419" v="22" actId="208"/>
          <ac:spMkLst>
            <pc:docMk/>
            <pc:sldMk cId="3967048914" sldId="258"/>
            <ac:spMk id="21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11.419" v="22" actId="208"/>
          <ac:spMkLst>
            <pc:docMk/>
            <pc:sldMk cId="3967048914" sldId="258"/>
            <ac:spMk id="22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11.419" v="22" actId="208"/>
          <ac:spMkLst>
            <pc:docMk/>
            <pc:sldMk cId="3967048914" sldId="258"/>
            <ac:spMk id="2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8:11.419" v="22" actId="208"/>
          <ac:spMkLst>
            <pc:docMk/>
            <pc:sldMk cId="3967048914" sldId="258"/>
            <ac:spMk id="2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7:55.526" v="20" actId="207"/>
          <ac:spMkLst>
            <pc:docMk/>
            <pc:sldMk cId="3967048914" sldId="258"/>
            <ac:spMk id="38" creationId="{00000000-0000-0000-0000-000000000000}"/>
          </ac:spMkLst>
        </pc:spChg>
        <pc:grpChg chg="mod">
          <ac:chgData name="Sutthiphong Kannikaklang" userId="2f64da36-f265-4fa2-8982-9c5c5f29555c" providerId="ADAL" clId="{CED9D683-E3D8-4A17-AD11-7B4E60243A3C}" dt="2022-11-09T03:58:45.960" v="25" actId="207"/>
          <ac:grpSpMkLst>
            <pc:docMk/>
            <pc:sldMk cId="3967048914" sldId="258"/>
            <ac:grpSpMk id="17" creationId="{00000000-0000-0000-0000-000000000000}"/>
          </ac:grpSpMkLst>
        </pc:grpChg>
        <pc:picChg chg="mod">
          <ac:chgData name="Sutthiphong Kannikaklang" userId="2f64da36-f265-4fa2-8982-9c5c5f29555c" providerId="ADAL" clId="{CED9D683-E3D8-4A17-AD11-7B4E60243A3C}" dt="2022-11-09T03:58:26.588" v="24" actId="207"/>
          <ac:picMkLst>
            <pc:docMk/>
            <pc:sldMk cId="3967048914" sldId="258"/>
            <ac:picMk id="26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8:22.197" v="23" actId="207"/>
          <ac:picMkLst>
            <pc:docMk/>
            <pc:sldMk cId="3967048914" sldId="258"/>
            <ac:picMk id="27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8:22.197" v="23" actId="207"/>
          <ac:picMkLst>
            <pc:docMk/>
            <pc:sldMk cId="3967048914" sldId="258"/>
            <ac:picMk id="28" creationId="{00000000-0000-0000-0000-000000000000}"/>
          </ac:picMkLst>
        </pc:picChg>
      </pc:sldChg>
      <pc:sldChg chg="modSp add mod setBg">
        <pc:chgData name="Sutthiphong Kannikaklang" userId="2f64da36-f265-4fa2-8982-9c5c5f29555c" providerId="ADAL" clId="{CED9D683-E3D8-4A17-AD11-7B4E60243A3C}" dt="2022-11-09T03:59:47.099" v="32" actId="207"/>
        <pc:sldMkLst>
          <pc:docMk/>
          <pc:sldMk cId="4213733435" sldId="259"/>
        </pc:sldMkLst>
        <pc:spChg chg="mod">
          <ac:chgData name="Sutthiphong Kannikaklang" userId="2f64da36-f265-4fa2-8982-9c5c5f29555c" providerId="ADAL" clId="{CED9D683-E3D8-4A17-AD11-7B4E60243A3C}" dt="2022-11-09T03:59:09.247" v="26" actId="207"/>
          <ac:spMkLst>
            <pc:docMk/>
            <pc:sldMk cId="4213733435" sldId="259"/>
            <ac:spMk id="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47.099" v="32" actId="207"/>
          <ac:spMkLst>
            <pc:docMk/>
            <pc:sldMk cId="4213733435" sldId="259"/>
            <ac:spMk id="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09.247" v="26" actId="207"/>
          <ac:spMkLst>
            <pc:docMk/>
            <pc:sldMk cId="4213733435" sldId="259"/>
            <ac:spMk id="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13.907" v="27" actId="207"/>
          <ac:spMkLst>
            <pc:docMk/>
            <pc:sldMk cId="4213733435" sldId="259"/>
            <ac:spMk id="1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39.683" v="31" actId="207"/>
          <ac:spMkLst>
            <pc:docMk/>
            <pc:sldMk cId="4213733435" sldId="259"/>
            <ac:spMk id="18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27.139" v="28" actId="208"/>
          <ac:spMkLst>
            <pc:docMk/>
            <pc:sldMk cId="4213733435" sldId="259"/>
            <ac:spMk id="2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27.139" v="28" actId="208"/>
          <ac:spMkLst>
            <pc:docMk/>
            <pc:sldMk cId="4213733435" sldId="259"/>
            <ac:spMk id="21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27.139" v="28" actId="208"/>
          <ac:spMkLst>
            <pc:docMk/>
            <pc:sldMk cId="4213733435" sldId="259"/>
            <ac:spMk id="22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27.139" v="28" actId="208"/>
          <ac:spMkLst>
            <pc:docMk/>
            <pc:sldMk cId="4213733435" sldId="259"/>
            <ac:spMk id="2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27.139" v="28" actId="208"/>
          <ac:spMkLst>
            <pc:docMk/>
            <pc:sldMk cId="4213733435" sldId="259"/>
            <ac:spMk id="2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3:59:32.815" v="30" actId="207"/>
          <ac:spMkLst>
            <pc:docMk/>
            <pc:sldMk cId="4213733435" sldId="259"/>
            <ac:spMk id="38" creationId="{00000000-0000-0000-0000-000000000000}"/>
          </ac:spMkLst>
        </pc:spChg>
        <pc:grpChg chg="mod">
          <ac:chgData name="Sutthiphong Kannikaklang" userId="2f64da36-f265-4fa2-8982-9c5c5f29555c" providerId="ADAL" clId="{CED9D683-E3D8-4A17-AD11-7B4E60243A3C}" dt="2022-11-09T03:59:09.247" v="26" actId="207"/>
          <ac:grpSpMkLst>
            <pc:docMk/>
            <pc:sldMk cId="4213733435" sldId="259"/>
            <ac:grpSpMk id="2" creationId="{00000000-0000-0000-0000-000000000000}"/>
          </ac:grpSpMkLst>
        </pc:grpChg>
        <pc:grpChg chg="mod">
          <ac:chgData name="Sutthiphong Kannikaklang" userId="2f64da36-f265-4fa2-8982-9c5c5f29555c" providerId="ADAL" clId="{CED9D683-E3D8-4A17-AD11-7B4E60243A3C}" dt="2022-11-09T03:59:09.247" v="26" actId="207"/>
          <ac:grpSpMkLst>
            <pc:docMk/>
            <pc:sldMk cId="4213733435" sldId="259"/>
            <ac:grpSpMk id="8" creationId="{00000000-0000-0000-0000-000000000000}"/>
          </ac:grpSpMkLst>
        </pc:grpChg>
        <pc:picChg chg="mod">
          <ac:chgData name="Sutthiphong Kannikaklang" userId="2f64da36-f265-4fa2-8982-9c5c5f29555c" providerId="ADAL" clId="{CED9D683-E3D8-4A17-AD11-7B4E60243A3C}" dt="2022-11-09T03:59:09.247" v="26" actId="207"/>
          <ac:picMkLst>
            <pc:docMk/>
            <pc:sldMk cId="4213733435" sldId="259"/>
            <ac:picMk id="26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9:09.247" v="26" actId="207"/>
          <ac:picMkLst>
            <pc:docMk/>
            <pc:sldMk cId="4213733435" sldId="259"/>
            <ac:picMk id="27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3:59:09.247" v="26" actId="207"/>
          <ac:picMkLst>
            <pc:docMk/>
            <pc:sldMk cId="4213733435" sldId="259"/>
            <ac:picMk id="28" creationId="{00000000-0000-0000-0000-000000000000}"/>
          </ac:picMkLst>
        </pc:picChg>
      </pc:sldChg>
      <pc:sldChg chg="modSp add mod setBg">
        <pc:chgData name="Sutthiphong Kannikaklang" userId="2f64da36-f265-4fa2-8982-9c5c5f29555c" providerId="ADAL" clId="{CED9D683-E3D8-4A17-AD11-7B4E60243A3C}" dt="2022-11-09T04:00:46.241" v="40" actId="207"/>
        <pc:sldMkLst>
          <pc:docMk/>
          <pc:sldMk cId="2666024042" sldId="260"/>
        </pc:sldMkLst>
        <pc:spChg chg="mod">
          <ac:chgData name="Sutthiphong Kannikaklang" userId="2f64da36-f265-4fa2-8982-9c5c5f29555c" providerId="ADAL" clId="{CED9D683-E3D8-4A17-AD11-7B4E60243A3C}" dt="2022-11-09T04:00:06.471" v="33" actId="207"/>
          <ac:spMkLst>
            <pc:docMk/>
            <pc:sldMk cId="2666024042" sldId="260"/>
            <ac:spMk id="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46.241" v="40" actId="207"/>
          <ac:spMkLst>
            <pc:docMk/>
            <pc:sldMk cId="2666024042" sldId="260"/>
            <ac:spMk id="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06.471" v="33" actId="207"/>
          <ac:spMkLst>
            <pc:docMk/>
            <pc:sldMk cId="2666024042" sldId="260"/>
            <ac:spMk id="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11.526" v="34" actId="207"/>
          <ac:spMkLst>
            <pc:docMk/>
            <pc:sldMk cId="2666024042" sldId="260"/>
            <ac:spMk id="1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8.347" v="39" actId="207"/>
          <ac:spMkLst>
            <pc:docMk/>
            <pc:sldMk cId="2666024042" sldId="260"/>
            <ac:spMk id="18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1.862" v="38" actId="208"/>
          <ac:spMkLst>
            <pc:docMk/>
            <pc:sldMk cId="2666024042" sldId="260"/>
            <ac:spMk id="2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1.862" v="38" actId="208"/>
          <ac:spMkLst>
            <pc:docMk/>
            <pc:sldMk cId="2666024042" sldId="260"/>
            <ac:spMk id="21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1.862" v="38" actId="208"/>
          <ac:spMkLst>
            <pc:docMk/>
            <pc:sldMk cId="2666024042" sldId="260"/>
            <ac:spMk id="22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1.862" v="38" actId="208"/>
          <ac:spMkLst>
            <pc:docMk/>
            <pc:sldMk cId="2666024042" sldId="260"/>
            <ac:spMk id="2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31.862" v="38" actId="208"/>
          <ac:spMkLst>
            <pc:docMk/>
            <pc:sldMk cId="2666024042" sldId="260"/>
            <ac:spMk id="2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0:19.160" v="35" actId="207"/>
          <ac:spMkLst>
            <pc:docMk/>
            <pc:sldMk cId="2666024042" sldId="260"/>
            <ac:spMk id="38" creationId="{00000000-0000-0000-0000-000000000000}"/>
          </ac:spMkLst>
        </pc:spChg>
        <pc:grpChg chg="mod">
          <ac:chgData name="Sutthiphong Kannikaklang" userId="2f64da36-f265-4fa2-8982-9c5c5f29555c" providerId="ADAL" clId="{CED9D683-E3D8-4A17-AD11-7B4E60243A3C}" dt="2022-11-09T04:00:06.471" v="33" actId="207"/>
          <ac:grpSpMkLst>
            <pc:docMk/>
            <pc:sldMk cId="2666024042" sldId="260"/>
            <ac:grpSpMk id="2" creationId="{00000000-0000-0000-0000-000000000000}"/>
          </ac:grpSpMkLst>
        </pc:grpChg>
        <pc:grpChg chg="mod">
          <ac:chgData name="Sutthiphong Kannikaklang" userId="2f64da36-f265-4fa2-8982-9c5c5f29555c" providerId="ADAL" clId="{CED9D683-E3D8-4A17-AD11-7B4E60243A3C}" dt="2022-11-09T04:00:06.471" v="33" actId="207"/>
          <ac:grpSpMkLst>
            <pc:docMk/>
            <pc:sldMk cId="2666024042" sldId="260"/>
            <ac:grpSpMk id="8" creationId="{00000000-0000-0000-0000-000000000000}"/>
          </ac:grpSpMkLst>
        </pc:grpChg>
        <pc:picChg chg="mod">
          <ac:chgData name="Sutthiphong Kannikaklang" userId="2f64da36-f265-4fa2-8982-9c5c5f29555c" providerId="ADAL" clId="{CED9D683-E3D8-4A17-AD11-7B4E60243A3C}" dt="2022-11-09T04:00:06.471" v="33" actId="207"/>
          <ac:picMkLst>
            <pc:docMk/>
            <pc:sldMk cId="2666024042" sldId="260"/>
            <ac:picMk id="26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4:00:06.471" v="33" actId="207"/>
          <ac:picMkLst>
            <pc:docMk/>
            <pc:sldMk cId="2666024042" sldId="260"/>
            <ac:picMk id="27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4:00:06.471" v="33" actId="207"/>
          <ac:picMkLst>
            <pc:docMk/>
            <pc:sldMk cId="2666024042" sldId="260"/>
            <ac:picMk id="28" creationId="{00000000-0000-0000-0000-000000000000}"/>
          </ac:picMkLst>
        </pc:picChg>
      </pc:sldChg>
      <pc:sldChg chg="modSp add mod setBg">
        <pc:chgData name="Sutthiphong Kannikaklang" userId="2f64da36-f265-4fa2-8982-9c5c5f29555c" providerId="ADAL" clId="{CED9D683-E3D8-4A17-AD11-7B4E60243A3C}" dt="2022-11-09T04:03:24.594" v="57" actId="207"/>
        <pc:sldMkLst>
          <pc:docMk/>
          <pc:sldMk cId="95082792" sldId="261"/>
        </pc:sldMkLst>
        <pc:spChg chg="mod">
          <ac:chgData name="Sutthiphong Kannikaklang" userId="2f64da36-f265-4fa2-8982-9c5c5f29555c" providerId="ADAL" clId="{CED9D683-E3D8-4A17-AD11-7B4E60243A3C}" dt="2022-11-09T04:02:26.700" v="49" actId="207"/>
          <ac:spMkLst>
            <pc:docMk/>
            <pc:sldMk cId="95082792" sldId="261"/>
            <ac:spMk id="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2:07.327" v="48" actId="207"/>
          <ac:spMkLst>
            <pc:docMk/>
            <pc:sldMk cId="95082792" sldId="261"/>
            <ac:spMk id="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2:31.297" v="50" actId="207"/>
          <ac:spMkLst>
            <pc:docMk/>
            <pc:sldMk cId="95082792" sldId="261"/>
            <ac:spMk id="9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1:28.242" v="46" actId="207"/>
          <ac:spMkLst>
            <pc:docMk/>
            <pc:sldMk cId="95082792" sldId="261"/>
            <ac:spMk id="1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24.594" v="57" actId="207"/>
          <ac:spMkLst>
            <pc:docMk/>
            <pc:sldMk cId="95082792" sldId="261"/>
            <ac:spMk id="18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10.934" v="55" actId="208"/>
          <ac:spMkLst>
            <pc:docMk/>
            <pc:sldMk cId="95082792" sldId="261"/>
            <ac:spMk id="20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10.934" v="55" actId="208"/>
          <ac:spMkLst>
            <pc:docMk/>
            <pc:sldMk cId="95082792" sldId="261"/>
            <ac:spMk id="21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10.934" v="55" actId="208"/>
          <ac:spMkLst>
            <pc:docMk/>
            <pc:sldMk cId="95082792" sldId="261"/>
            <ac:spMk id="22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10.934" v="55" actId="208"/>
          <ac:spMkLst>
            <pc:docMk/>
            <pc:sldMk cId="95082792" sldId="261"/>
            <ac:spMk id="23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3:10.934" v="55" actId="208"/>
          <ac:spMkLst>
            <pc:docMk/>
            <pc:sldMk cId="95082792" sldId="261"/>
            <ac:spMk id="24" creationId="{00000000-0000-0000-0000-000000000000}"/>
          </ac:spMkLst>
        </pc:spChg>
        <pc:spChg chg="mod">
          <ac:chgData name="Sutthiphong Kannikaklang" userId="2f64da36-f265-4fa2-8982-9c5c5f29555c" providerId="ADAL" clId="{CED9D683-E3D8-4A17-AD11-7B4E60243A3C}" dt="2022-11-09T04:02:45.828" v="53" actId="207"/>
          <ac:spMkLst>
            <pc:docMk/>
            <pc:sldMk cId="95082792" sldId="261"/>
            <ac:spMk id="38" creationId="{00000000-0000-0000-0000-000000000000}"/>
          </ac:spMkLst>
        </pc:spChg>
        <pc:grpChg chg="mod">
          <ac:chgData name="Sutthiphong Kannikaklang" userId="2f64da36-f265-4fa2-8982-9c5c5f29555c" providerId="ADAL" clId="{CED9D683-E3D8-4A17-AD11-7B4E60243A3C}" dt="2022-11-09T04:01:24.136" v="45" actId="207"/>
          <ac:grpSpMkLst>
            <pc:docMk/>
            <pc:sldMk cId="95082792" sldId="261"/>
            <ac:grpSpMk id="2" creationId="{00000000-0000-0000-0000-000000000000}"/>
          </ac:grpSpMkLst>
        </pc:grpChg>
        <pc:grpChg chg="mod">
          <ac:chgData name="Sutthiphong Kannikaklang" userId="2f64da36-f265-4fa2-8982-9c5c5f29555c" providerId="ADAL" clId="{CED9D683-E3D8-4A17-AD11-7B4E60243A3C}" dt="2022-11-09T04:01:24.136" v="45" actId="207"/>
          <ac:grpSpMkLst>
            <pc:docMk/>
            <pc:sldMk cId="95082792" sldId="261"/>
            <ac:grpSpMk id="8" creationId="{00000000-0000-0000-0000-000000000000}"/>
          </ac:grpSpMkLst>
        </pc:grpChg>
        <pc:picChg chg="mod">
          <ac:chgData name="Sutthiphong Kannikaklang" userId="2f64da36-f265-4fa2-8982-9c5c5f29555c" providerId="ADAL" clId="{CED9D683-E3D8-4A17-AD11-7B4E60243A3C}" dt="2022-11-09T04:02:49.845" v="54" actId="207"/>
          <ac:picMkLst>
            <pc:docMk/>
            <pc:sldMk cId="95082792" sldId="261"/>
            <ac:picMk id="26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4:02:49.845" v="54" actId="207"/>
          <ac:picMkLst>
            <pc:docMk/>
            <pc:sldMk cId="95082792" sldId="261"/>
            <ac:picMk id="27" creationId="{00000000-0000-0000-0000-000000000000}"/>
          </ac:picMkLst>
        </pc:picChg>
        <pc:picChg chg="mod">
          <ac:chgData name="Sutthiphong Kannikaklang" userId="2f64da36-f265-4fa2-8982-9c5c5f29555c" providerId="ADAL" clId="{CED9D683-E3D8-4A17-AD11-7B4E60243A3C}" dt="2022-11-09T04:02:49.845" v="54" actId="207"/>
          <ac:picMkLst>
            <pc:docMk/>
            <pc:sldMk cId="95082792" sldId="261"/>
            <ac:picMk id="28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A212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solidFill>
              <a:srgbClr val="DA212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7002" y="3292412"/>
            <a:ext cx="2481653" cy="7400988"/>
            <a:chOff x="0" y="0"/>
            <a:chExt cx="889368" cy="2652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rgbClr val="DA21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rgbClr val="DA21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rgbClr val="DA21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rgbClr val="DA21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rgbClr val="DA212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31772" y="946282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</a:p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 ศรีนครินทร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>
                <a:solidFill>
                  <a:srgbClr val="DA2128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ต่อ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Eu augue ut lectus arcu bibendum at varius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  <a:solidFill>
            <a:srgbClr val="FFC000"/>
          </a:solidFill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solidFill>
              <a:srgbClr val="FFC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8347" y="3291012"/>
            <a:ext cx="2481653" cy="7400988"/>
            <a:chOff x="0" y="0"/>
            <a:chExt cx="889368" cy="2652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solidFill>
              <a:srgbClr val="9966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rgbClr val="FFC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54955" y="948187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</a:p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 ศรีนครินทร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 dirty="0" err="1">
                <a:solidFill>
                  <a:srgbClr val="FFC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  <a:endParaRPr lang="en-US" sz="1685" dirty="0">
              <a:solidFill>
                <a:srgbClr val="FFC00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ต่อ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Eu augue ut lectus arcu bibendum at varius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amet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consectetur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adipiscing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elit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sed do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eiusmod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tempor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incididunt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labore et dolore magna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enim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ad minim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veniam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quis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nostrud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exercitation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ullamco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laboris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nisi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aliquip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commodo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consequat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aute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irure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dolor in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reprehenderit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in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voluptate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velit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esse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cillum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dolore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eu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fugiat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nulla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pariatur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>
              <a:lnSpc>
                <a:spcPts val="1706"/>
              </a:lnSpc>
            </a:pPr>
            <a:endParaRPr lang="en-US" sz="1219" dirty="0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09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accent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solidFill>
              <a:schemeClr val="accent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8347" y="3291012"/>
            <a:ext cx="2481653" cy="7400988"/>
            <a:chOff x="0" y="0"/>
            <a:chExt cx="889368" cy="2652347"/>
          </a:xfrm>
          <a:solidFill>
            <a:schemeClr val="accent1">
              <a:lumMod val="50000"/>
            </a:schemeClr>
          </a:solidFill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grpFill/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54955" y="948187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</a:p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</a:t>
            </a:r>
            <a:r>
              <a:rPr lang="en-US" sz="2364" spc="11" dirty="0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ศรีนครินทร</a:t>
            </a:r>
            <a:endParaRPr lang="en-US" sz="2364" spc="11" dirty="0">
              <a:solidFill>
                <a:srgbClr val="F8F4E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 dirty="0" err="1">
                <a:solidFill>
                  <a:schemeClr val="accent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  <a:endParaRPr lang="en-US" sz="1685" dirty="0">
              <a:solidFill>
                <a:schemeClr val="accent1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ต่อ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amet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consectetur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adipiscing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elit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sed do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eiusmod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tempor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incididunt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labore et dolore magna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aliqua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Eu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augue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lectus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arcu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bibendum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at </a:t>
            </a:r>
            <a:r>
              <a:rPr lang="en-US" sz="1476" spc="-50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varius</a:t>
            </a:r>
            <a:r>
              <a:rPr lang="en-US" sz="1476" spc="-50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amet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consectetur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adipiscing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elit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sed do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eiusmod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tempor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incididunt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labore et dolore magna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enim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ad minim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veniam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quis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nostrud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exercitation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ullamco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laboris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nisi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aliquip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commodo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consequat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>
              <a:lnSpc>
                <a:spcPts val="1706"/>
              </a:lnSpc>
            </a:pPr>
            <a:endParaRPr lang="en-US" sz="1219" dirty="0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04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  <a:solidFill>
            <a:schemeClr val="accent3"/>
          </a:solidFill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  <a:solidFill>
            <a:schemeClr val="accent3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8347" y="3291012"/>
            <a:ext cx="2481653" cy="7400988"/>
            <a:chOff x="0" y="0"/>
            <a:chExt cx="889368" cy="2652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chemeClr val="accent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54955" y="948187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 dirty="0" err="1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  <a:endParaRPr lang="en-US" sz="1880" dirty="0">
              <a:solidFill>
                <a:srgbClr val="000000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</a:p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</a:t>
            </a:r>
            <a:r>
              <a:rPr lang="en-US" sz="2364" spc="11" dirty="0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ศรีนครินทร</a:t>
            </a:r>
            <a:endParaRPr lang="en-US" sz="2364" spc="11" dirty="0">
              <a:solidFill>
                <a:srgbClr val="F8F4E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 dirty="0" err="1">
                <a:solidFill>
                  <a:schemeClr val="accent3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  <a:endParaRPr lang="en-US" sz="1685" dirty="0">
              <a:solidFill>
                <a:schemeClr val="accent3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ต่อ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Eu augue ut lectus arcu bibendum at varius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amet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consectetur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adipiscing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elit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sed do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eiusmod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tempor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incididunt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labore et dolore magna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enim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ad minim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veniam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quis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nostrud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exercitation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ullamco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laboris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nisi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aliquip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commodo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consequat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>
              <a:lnSpc>
                <a:spcPts val="1706"/>
              </a:lnSpc>
            </a:pPr>
            <a:endParaRPr lang="en-US" sz="1219" dirty="0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3733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  <a:solidFill>
            <a:schemeClr val="accent6"/>
          </a:solidFill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  <a:solidFill>
            <a:schemeClr val="accent6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grpFill/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8347" y="3291012"/>
            <a:ext cx="2481653" cy="7400988"/>
            <a:chOff x="0" y="0"/>
            <a:chExt cx="889368" cy="2652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chemeClr val="accent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chemeClr val="accent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chemeClr val="accent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chemeClr val="accent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chemeClr val="accent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54955" y="948187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  <a:endParaRPr lang="en-US" sz="3554" dirty="0">
              <a:solidFill>
                <a:srgbClr val="F8F4E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  <a:p>
            <a:pPr algn="ctr">
              <a:lnSpc>
                <a:spcPts val="3625"/>
              </a:lnSpc>
            </a:pPr>
            <a:r>
              <a:rPr lang="en-US" sz="3554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  <a:endParaRPr lang="en-US" sz="3554" dirty="0">
              <a:solidFill>
                <a:srgbClr val="F8F4E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</a:t>
            </a:r>
            <a:r>
              <a:rPr lang="en-US" sz="2364" spc="11" dirty="0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2364" spc="11" dirty="0" err="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ศรีนครินทร</a:t>
            </a:r>
            <a:endParaRPr lang="en-US" sz="2364" spc="11" dirty="0">
              <a:solidFill>
                <a:srgbClr val="F8F4E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 dirty="0" err="1">
                <a:solidFill>
                  <a:schemeClr val="accent6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  <a:endParaRPr lang="en-US" sz="1685" dirty="0">
              <a:solidFill>
                <a:schemeClr val="accent6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ต่อ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Eu augue ut lectus arcu bibendum at varius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02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8271" y="471447"/>
            <a:ext cx="885934" cy="885934"/>
            <a:chOff x="0" y="0"/>
            <a:chExt cx="812800" cy="812800"/>
          </a:xfrm>
          <a:solidFill>
            <a:schemeClr val="accent4"/>
          </a:solidFill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0695" y="4646147"/>
            <a:ext cx="5147780" cy="6045853"/>
            <a:chOff x="0" y="0"/>
            <a:chExt cx="1844848" cy="216669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44848" cy="2166697"/>
            </a:xfrm>
            <a:custGeom>
              <a:avLst/>
              <a:gdLst/>
              <a:ahLst/>
              <a:cxnLst/>
              <a:rect l="l" t="t" r="r" b="b"/>
              <a:pathLst>
                <a:path w="1844848" h="2166697">
                  <a:moveTo>
                    <a:pt x="0" y="0"/>
                  </a:moveTo>
                  <a:lnTo>
                    <a:pt x="1844848" y="0"/>
                  </a:lnTo>
                  <a:lnTo>
                    <a:pt x="1844848" y="2166697"/>
                  </a:lnTo>
                  <a:lnTo>
                    <a:pt x="0" y="2166697"/>
                  </a:lnTo>
                  <a:close/>
                </a:path>
              </a:pathLst>
            </a:custGeom>
            <a:solidFill>
              <a:srgbClr val="FDF7F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646147"/>
            <a:ext cx="1340486" cy="3445243"/>
            <a:chOff x="0" y="0"/>
            <a:chExt cx="480400" cy="1234697"/>
          </a:xfrm>
          <a:solidFill>
            <a:schemeClr val="accent4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480400" cy="1234697"/>
            </a:xfrm>
            <a:custGeom>
              <a:avLst/>
              <a:gdLst/>
              <a:ahLst/>
              <a:cxnLst/>
              <a:rect l="l" t="t" r="r" b="b"/>
              <a:pathLst>
                <a:path w="480400" h="1234697">
                  <a:moveTo>
                    <a:pt x="0" y="0"/>
                  </a:moveTo>
                  <a:lnTo>
                    <a:pt x="480400" y="0"/>
                  </a:lnTo>
                  <a:lnTo>
                    <a:pt x="480400" y="1234697"/>
                  </a:lnTo>
                  <a:lnTo>
                    <a:pt x="0" y="123469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 rot="-5400000">
            <a:off x="-1076407" y="2717455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About Me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1076407" y="7421577"/>
            <a:ext cx="3119493" cy="56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2"/>
              </a:lnSpc>
            </a:pPr>
            <a:r>
              <a:rPr lang="en-US" sz="32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Experience</a:t>
            </a:r>
          </a:p>
        </p:txBody>
      </p:sp>
      <p:sp>
        <p:nvSpPr>
          <p:cNvPr id="13" name="AutoShape 13"/>
          <p:cNvSpPr/>
          <p:nvPr/>
        </p:nvSpPr>
        <p:spPr>
          <a:xfrm rot="5399999">
            <a:off x="471447" y="1437177"/>
            <a:ext cx="569107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030524" y="-72000"/>
            <a:ext cx="2601476" cy="3463525"/>
            <a:chOff x="0" y="0"/>
            <a:chExt cx="3663950" cy="4878070"/>
          </a:xfrm>
        </p:grpSpPr>
        <p:sp>
          <p:nvSpPr>
            <p:cNvPr id="15" name="Freeform 15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F8F4E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078347" y="3291012"/>
            <a:ext cx="2481653" cy="7400988"/>
            <a:chOff x="0" y="0"/>
            <a:chExt cx="889368" cy="2652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89368" cy="2652347"/>
            </a:xfrm>
            <a:custGeom>
              <a:avLst/>
              <a:gdLst/>
              <a:ahLst/>
              <a:cxnLst/>
              <a:rect l="l" t="t" r="r" b="b"/>
              <a:pathLst>
                <a:path w="889368" h="2652347">
                  <a:moveTo>
                    <a:pt x="0" y="0"/>
                  </a:moveTo>
                  <a:lnTo>
                    <a:pt x="889368" y="0"/>
                  </a:lnTo>
                  <a:lnTo>
                    <a:pt x="889368" y="2652347"/>
                  </a:lnTo>
                  <a:lnTo>
                    <a:pt x="0" y="2652347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32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sp>
        <p:nvSpPr>
          <p:cNvPr id="20" name="AutoShape 20"/>
          <p:cNvSpPr/>
          <p:nvPr/>
        </p:nvSpPr>
        <p:spPr>
          <a:xfrm>
            <a:off x="6040604" y="4587985"/>
            <a:ext cx="557139" cy="0"/>
          </a:xfrm>
          <a:prstGeom prst="line">
            <a:avLst/>
          </a:prstGeom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6052692" y="8182068"/>
            <a:ext cx="545051" cy="0"/>
          </a:xfrm>
          <a:prstGeom prst="line">
            <a:avLst/>
          </a:prstGeom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6052692" y="8371232"/>
            <a:ext cx="545051" cy="0"/>
          </a:xfrm>
          <a:prstGeom prst="line">
            <a:avLst/>
          </a:prstGeom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6052692" y="8772413"/>
            <a:ext cx="545051" cy="0"/>
          </a:xfrm>
          <a:prstGeom prst="line">
            <a:avLst/>
          </a:prstGeom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052692" y="8577910"/>
            <a:ext cx="545051" cy="0"/>
          </a:xfrm>
          <a:prstGeom prst="line">
            <a:avLst/>
          </a:prstGeom>
          <a:ln w="9525" cap="flat">
            <a:solidFill>
              <a:schemeClr val="accent4">
                <a:lumMod val="60000"/>
                <a:lumOff val="40000"/>
              </a:scheme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5400000">
            <a:off x="-1264122" y="6408532"/>
            <a:ext cx="4040244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57860">
            <a:off x="5431405" y="6385073"/>
            <a:ext cx="116799" cy="160198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91263" y="6667159"/>
            <a:ext cx="144746" cy="10331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05080" y="6892344"/>
            <a:ext cx="117111" cy="175119"/>
          </a:xfrm>
          <a:prstGeom prst="rect">
            <a:avLst/>
          </a:prstGeom>
        </p:spPr>
      </p:pic>
      <p:grpSp>
        <p:nvGrpSpPr>
          <p:cNvPr id="29" name="Group 29"/>
          <p:cNvGrpSpPr/>
          <p:nvPr/>
        </p:nvGrpSpPr>
        <p:grpSpPr>
          <a:xfrm>
            <a:off x="6420572" y="9449044"/>
            <a:ext cx="908253" cy="908253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65"/>
                </a:lnSpc>
              </a:pPr>
              <a:endParaRPr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454955" y="9481873"/>
            <a:ext cx="839489" cy="839485"/>
            <a:chOff x="0" y="0"/>
            <a:chExt cx="6350025" cy="63500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8"/>
              <a:stretch>
                <a:fillRect l="-16666" r="-16666"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 rot="-5400000">
            <a:off x="-675231" y="2839911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เรื่องราวเกี่ยวกับฉัน</a:t>
            </a:r>
          </a:p>
        </p:txBody>
      </p:sp>
      <p:sp>
        <p:nvSpPr>
          <p:cNvPr id="35" name="TextBox 35"/>
          <p:cNvSpPr txBox="1"/>
          <p:nvPr/>
        </p:nvSpPr>
        <p:spPr>
          <a:xfrm rot="-5400000">
            <a:off x="-639231" y="7544032"/>
            <a:ext cx="3119493" cy="323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2"/>
              </a:lnSpc>
            </a:pPr>
            <a:r>
              <a:rPr lang="en-US" sz="1880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ประสบการณ์การทำงาน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78347" y="3530200"/>
            <a:ext cx="2481653" cy="944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Khondi</a:t>
            </a:r>
          </a:p>
          <a:p>
            <a:pPr algn="ctr">
              <a:lnSpc>
                <a:spcPts val="3625"/>
              </a:lnSpc>
            </a:pPr>
            <a:r>
              <a:rPr lang="en-US" sz="3554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Srinakharin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167762" y="4801248"/>
            <a:ext cx="2327000" cy="3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6"/>
              </a:lnSpc>
            </a:pPr>
            <a:r>
              <a:rPr lang="en-US" sz="2364" spc="11">
                <a:solidFill>
                  <a:srgbClr val="F8F4E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คนดี ศรีนครินทร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435097" y="5127449"/>
            <a:ext cx="1792330" cy="29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0"/>
              </a:lnSpc>
            </a:pPr>
            <a:r>
              <a:rPr lang="en-US" sz="1685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ชื่อตำแหน่ง</a:t>
            </a:r>
            <a:endParaRPr lang="en-US" sz="1685" dirty="0">
              <a:solidFill>
                <a:schemeClr val="accent4">
                  <a:lumMod val="60000"/>
                  <a:lumOff val="40000"/>
                </a:schemeClr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5134778" y="5941719"/>
            <a:ext cx="774826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ข้อมูลติดต่อ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061949" y="7686836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ทักษะด้านภาษา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97085" y="9462823"/>
            <a:ext cx="1102014" cy="22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5"/>
              </a:lnSpc>
            </a:pPr>
            <a:r>
              <a:rPr lang="en-US" sz="126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ผลงานออกแบบ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48092" y="6388523"/>
            <a:ext cx="1330970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0-2649-5000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ต่อ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12088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648092" y="6619098"/>
            <a:ext cx="1623169" cy="18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swusa@g.swu.ac.th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648092" y="6873294"/>
            <a:ext cx="1623169" cy="378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19"/>
              </a:lnSpc>
            </a:pP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114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ซ.สุขุมวิท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23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เขตวัฒนา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085" dirty="0" err="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กทม</a:t>
            </a:r>
            <a:r>
              <a:rPr lang="en-US" sz="1085" dirty="0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10110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321610" y="8043765"/>
            <a:ext cx="933696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ภาษา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6729798" y="8043765"/>
            <a:ext cx="599028" cy="101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r>
              <a:rPr lang="en-US" sz="976" spc="31">
                <a:solidFill>
                  <a:srgbClr val="FFFFFF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ระดับทักษะ</a:t>
            </a:r>
          </a:p>
          <a:p>
            <a:pPr algn="just">
              <a:lnSpc>
                <a:spcPts val="1610"/>
              </a:lnSpc>
            </a:pPr>
            <a:endParaRPr lang="en-US" sz="976" spc="31">
              <a:solidFill>
                <a:srgbClr val="FFFFFF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873771" y="967250"/>
            <a:ext cx="2609192" cy="1375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5"/>
              </a:lnSpc>
            </a:pPr>
            <a:r>
              <a:rPr lang="en-US" sz="1476" spc="-5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Eu augue ut lectus arcu bibendum at varius vel pharetra.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827293" y="607662"/>
            <a:ext cx="1285071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ประวัติเบื้องต้น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807768" y="2728820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ทักษะความสามารถ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27293" y="4800352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ประวัติการทำงาน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27293" y="7555126"/>
            <a:ext cx="1972232" cy="28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80"/>
              </a:lnSpc>
            </a:pPr>
            <a:r>
              <a:rPr lang="en-US" sz="1629">
                <a:solidFill>
                  <a:srgbClr val="000000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การศึกษา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827293" y="3105819"/>
            <a:ext cx="2914554" cy="1736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amet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consectetur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adipiscing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elit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sed do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eiusmod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tempor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incididunt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labore et dolore magna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enim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ad minim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veniam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,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quis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nostrud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exercitation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ullamco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laboris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nisi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aliquip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ex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ea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commodo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 </a:t>
            </a:r>
            <a:r>
              <a:rPr lang="en-US" sz="1219" dirty="0" err="1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consequat</a:t>
            </a:r>
            <a:r>
              <a:rPr lang="en-US" sz="1219" dirty="0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. </a:t>
            </a:r>
          </a:p>
          <a:p>
            <a:pPr>
              <a:lnSpc>
                <a:spcPts val="1706"/>
              </a:lnSpc>
            </a:pPr>
            <a:endParaRPr lang="en-US" sz="1219" dirty="0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827293" y="5197121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873771" y="8009177"/>
            <a:ext cx="2914554" cy="239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Lorem ipsum dolor sit amet, consectetur adipiscing elit, sed do eiusmod tempor incididunt ut labore et dolore magna aliqua.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Ut enim ad minim veniam, quis nostrud exercitation ullamco laboris nisi ut aliquip ex ea commodo consequat. </a:t>
            </a:r>
          </a:p>
          <a:p>
            <a:pPr marL="263233" lvl="1" indent="-131617">
              <a:lnSpc>
                <a:spcPts val="1706"/>
              </a:lnSpc>
              <a:buFont typeface="Arial"/>
              <a:buChar char="•"/>
            </a:pPr>
            <a:r>
              <a:rPr lang="en-US" sz="1219">
                <a:solidFill>
                  <a:srgbClr val="323232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rPr>
              <a:t>Duis aute irure dolor in reprehenderit in voluptate velit esse cillum dolore eu fugiat nulla pariatur. </a:t>
            </a:r>
          </a:p>
          <a:p>
            <a:pPr>
              <a:lnSpc>
                <a:spcPts val="1706"/>
              </a:lnSpc>
            </a:pPr>
            <a:endParaRPr lang="en-US" sz="1219">
              <a:solidFill>
                <a:srgbClr val="323232"/>
              </a:solidFill>
              <a:latin typeface="Srinakharinwirot" panose="00000500000000000000" pitchFamily="2" charset="-34"/>
              <a:cs typeface="Srinakharinwiro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82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1536</Words>
  <Application>Microsoft Office PowerPoint</Application>
  <PresentationFormat>กำหนดเอง</PresentationFormat>
  <Paragraphs>210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Srinakharinwirot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SWU Resume Template</dc:title>
  <cp:lastModifiedBy>SWU Counseling</cp:lastModifiedBy>
  <cp:revision>3</cp:revision>
  <cp:lastPrinted>2022-11-14T07:25:10Z</cp:lastPrinted>
  <dcterms:created xsi:type="dcterms:W3CDTF">2006-08-16T00:00:00Z</dcterms:created>
  <dcterms:modified xsi:type="dcterms:W3CDTF">2022-11-14T07:26:58Z</dcterms:modified>
  <dc:identifier>DAFPio-ErY0</dc:identifier>
</cp:coreProperties>
</file>